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4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>
        <p:scale>
          <a:sx n="109" d="100"/>
          <a:sy n="109" d="100"/>
        </p:scale>
        <p:origin x="68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940C9-5878-25EA-37AC-A72ED2E0C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A6AE4-6C5F-C0B8-4DB7-08762157F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B43F7-FC36-3DAF-B3D7-D84089BE9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14AC-D0CF-B24B-A410-CADE136FEBF8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3E450-5BE7-24FA-3580-70DBD8BF5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80C9A-BFFA-1E80-0912-8116C71C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2EBC3-963C-F146-AD95-E9519937A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8526C-B279-2A17-1F68-385D747C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277956-A958-E5C1-B641-9FE6365C0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B4FF9-CE15-383B-38BD-62DDC272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14AC-D0CF-B24B-A410-CADE136FEBF8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632B4-07F7-7486-A483-ABACBA2D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402CB-8583-D514-D777-47C8E10CB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2EBC3-963C-F146-AD95-E9519937A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CCE2DA-4A68-F078-85AE-049AE00227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3006CA-7C7E-5C23-D975-093067342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6DE56-63A3-FEDA-D5C1-92B0E06E4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14AC-D0CF-B24B-A410-CADE136FEBF8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4BC8A-495E-0419-F43F-322C0ADAE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06F61-3122-CDB6-C9BD-27C77AF3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2EBC3-963C-F146-AD95-E9519937A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25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84A6C-C21A-0C21-44C6-943B4E005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8D0F0-83F0-1706-C1E1-EB58744CD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BDC30-8A94-FF12-A1C6-78EE95EF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14AC-D0CF-B24B-A410-CADE136FEBF8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A92DA-78F8-F032-EE02-E6B07C921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F4BF8-0D1B-35DA-9EB8-7E56C5098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2EBC3-963C-F146-AD95-E9519937A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3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9856A-9A79-3703-0177-C1A502896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C640D-F266-02DE-AE47-619391FBE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2BC3E-602F-E0B7-63CC-6E2C01405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14AC-D0CF-B24B-A410-CADE136FEBF8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59AF1-531F-7E84-4A92-CD90A97CB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B7802-8FE0-C2F9-7B37-A6E375B4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2EBC3-963C-F146-AD95-E9519937A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46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7036-9307-CF06-8504-4B92DEBB2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60B5B-C3ED-E39B-4709-BB6DCBF491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485A1-3E82-521E-CD96-57D60A9B0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05265-6DC8-BD39-717B-62BD31CE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14AC-D0CF-B24B-A410-CADE136FEBF8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77821-BA6E-3A7D-C867-36BDF633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D532B-6DA3-9823-D170-29D4D8A46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2EBC3-963C-F146-AD95-E9519937A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67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D6ED-D59D-25C4-98FC-43270D710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8DD6E-143A-0A17-CF6F-A22F749DE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8F7196-6867-2973-46DC-905F5D08E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2524DF-BF5D-3F45-8049-2C7230D94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91C729-A20E-7129-F45B-9AACE2F3D4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827F8C-15DE-8913-321B-D9F0F7193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14AC-D0CF-B24B-A410-CADE136FEBF8}" type="datetimeFigureOut">
              <a:rPr lang="en-US" smtClean="0"/>
              <a:t>3/20/24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992608-5807-7734-C8F8-34877BC47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987D0-4D79-0B7B-9F1B-6DB1699B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2EBC3-963C-F146-AD95-E9519937A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3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0DB3-BD72-AB48-C30B-4BF8FF693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70861-1C79-85A4-0C3B-9F2149B56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14AC-D0CF-B24B-A410-CADE136FEBF8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A88FBB-C320-7842-2148-F1B5502EA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939C-FC42-4AEA-E955-EDF8CCDA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2EBC3-963C-F146-AD95-E9519937A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95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FF0BA0-4F57-7E0E-9987-B25202209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14AC-D0CF-B24B-A410-CADE136FEBF8}" type="datetimeFigureOut">
              <a:rPr lang="en-US" smtClean="0"/>
              <a:t>3/20/24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420FD-AA97-C2C4-4C71-F326B6CA5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25FEE-E239-E0F2-ACC2-00DD4DA32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2EBC3-963C-F146-AD95-E9519937A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34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6F3B-58CC-0298-7770-7251F06B3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CAF5F-4A24-E703-E3B5-24C05B7C0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33D91-7AF4-433B-A5CA-73384FDE9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C86A5-4086-4E4C-BEC3-0D0078414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14AC-D0CF-B24B-A410-CADE136FEBF8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6F9A1-65D7-BF93-A516-448ECBD2A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4492E-5833-B822-3B9D-B207242A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2EBC3-963C-F146-AD95-E9519937A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8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4F9FD-0F43-C26C-7789-17105AB6F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33FE4E-C63C-88E5-A6EF-89E20D993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8DE91-3FEE-E8F4-4690-4EE78A98E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F9E4B-3816-386A-D6C8-56FA9BC5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14AC-D0CF-B24B-A410-CADE136FEBF8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6AD87-E35C-B29C-C3FB-904FC0012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A31E2-A06D-A2C2-EBEE-A97F2BE7C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2EBC3-963C-F146-AD95-E9519937A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0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3E212-5627-C4EF-8725-D67F01BF6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2B7FB-9F52-08D1-A2C2-ED21DA36B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55A82-57BB-7397-03BC-1CAF78460B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C14AC-D0CF-B24B-A410-CADE136FEBF8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6D1E2-D26F-7A92-12B0-6A2632B672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ED837-7ED1-8037-BF80-1EBB0018D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2EBC3-963C-F146-AD95-E9519937A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5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05008-FE99-B685-1A98-2931D3B3F9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Space Explorations and Satellites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A9F8B-B8DC-D5F9-D512-1F17216EA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Pallavi Kollipara</a:t>
            </a:r>
          </a:p>
        </p:txBody>
      </p:sp>
      <p:pic>
        <p:nvPicPr>
          <p:cNvPr id="100" name="Audio 99">
            <a:extLst>
              <a:ext uri="{FF2B5EF4-FFF2-40B4-BE49-F238E27FC236}">
                <a16:creationId xmlns:a16="http://schemas.microsoft.com/office/drawing/2014/main" id="{8F3A0251-9189-EBFB-3235-BA316A7F5E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29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52"/>
    </mc:Choice>
    <mc:Fallback>
      <p:transition spd="slow" advTm="17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 with orange and grey countries/regions&#10;&#10;Description automatically generated">
            <a:extLst>
              <a:ext uri="{FF2B5EF4-FFF2-40B4-BE49-F238E27FC236}">
                <a16:creationId xmlns:a16="http://schemas.microsoft.com/office/drawing/2014/main" id="{DD71E518-A8F1-FA42-BE8D-4E4027574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52" y="166499"/>
            <a:ext cx="6308103" cy="3106739"/>
          </a:xfrm>
          <a:prstGeom prst="rect">
            <a:avLst/>
          </a:prstGeom>
        </p:spPr>
      </p:pic>
      <p:pic>
        <p:nvPicPr>
          <p:cNvPr id="3" name="Picture 2" descr="A map of the world with different colors of the world&#10;&#10;Description automatically generated">
            <a:extLst>
              <a:ext uri="{FF2B5EF4-FFF2-40B4-BE49-F238E27FC236}">
                <a16:creationId xmlns:a16="http://schemas.microsoft.com/office/drawing/2014/main" id="{E9E65B22-6DDD-924F-D04C-88BC1B8D5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543" y="3273238"/>
            <a:ext cx="6715275" cy="3256906"/>
          </a:xfrm>
          <a:prstGeom prst="rect">
            <a:avLst/>
          </a:prstGeom>
        </p:spPr>
      </p:pic>
      <p:pic>
        <p:nvPicPr>
          <p:cNvPr id="153" name="Audio 152">
            <a:extLst>
              <a:ext uri="{FF2B5EF4-FFF2-40B4-BE49-F238E27FC236}">
                <a16:creationId xmlns:a16="http://schemas.microsoft.com/office/drawing/2014/main" id="{A64ADA07-231A-89E6-0332-C46B9DD698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09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93"/>
    </mc:Choice>
    <mc:Fallback>
      <p:transition spd="slow" advTm="29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C89147CE-40D9-932D-98D3-5DC13A2B4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907204"/>
            <a:ext cx="10905066" cy="5043590"/>
          </a:xfrm>
          <a:prstGeom prst="rect">
            <a:avLst/>
          </a:prstGeom>
        </p:spPr>
      </p:pic>
      <p:pic>
        <p:nvPicPr>
          <p:cNvPr id="94" name="Audio 93">
            <a:extLst>
              <a:ext uri="{FF2B5EF4-FFF2-40B4-BE49-F238E27FC236}">
                <a16:creationId xmlns:a16="http://schemas.microsoft.com/office/drawing/2014/main" id="{76568BCB-0CD3-E2C8-0514-578732665A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79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46"/>
    </mc:Choice>
    <mc:Fallback>
      <p:transition spd="slow" advTm="16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FF7AB5BB-6372-132C-814B-0B768F641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893571"/>
            <a:ext cx="10905066" cy="5070856"/>
          </a:xfrm>
          <a:prstGeom prst="rect">
            <a:avLst/>
          </a:prstGeom>
        </p:spPr>
      </p:pic>
      <p:pic>
        <p:nvPicPr>
          <p:cNvPr id="61" name="Audio 60">
            <a:extLst>
              <a:ext uri="{FF2B5EF4-FFF2-40B4-BE49-F238E27FC236}">
                <a16:creationId xmlns:a16="http://schemas.microsoft.com/office/drawing/2014/main" id="{AD656642-8934-EC31-6E03-5E3EAFAF13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51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40"/>
    </mc:Choice>
    <mc:Fallback>
      <p:transition spd="slow" advTm="16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544EB4E8-C46C-3A68-B2CE-F2BB2AD43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99" y="139700"/>
            <a:ext cx="11133757" cy="6598725"/>
          </a:xfrm>
          <a:prstGeom prst="rect">
            <a:avLst/>
          </a:prstGeom>
        </p:spPr>
      </p:pic>
      <p:pic>
        <p:nvPicPr>
          <p:cNvPr id="85" name="Audio 84">
            <a:extLst>
              <a:ext uri="{FF2B5EF4-FFF2-40B4-BE49-F238E27FC236}">
                <a16:creationId xmlns:a16="http://schemas.microsoft.com/office/drawing/2014/main" id="{03BE205D-9FB1-500A-6607-CBAAB56314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30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42"/>
    </mc:Choice>
    <mc:Fallback>
      <p:transition spd="slow" advTm="33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growth of the earth&#10;&#10;Description automatically generated">
            <a:extLst>
              <a:ext uri="{FF2B5EF4-FFF2-40B4-BE49-F238E27FC236}">
                <a16:creationId xmlns:a16="http://schemas.microsoft.com/office/drawing/2014/main" id="{64E61712-1708-5A17-7A1C-8A8719392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73" y="233833"/>
            <a:ext cx="10740055" cy="6390333"/>
          </a:xfrm>
          <a:prstGeom prst="rect">
            <a:avLst/>
          </a:prstGeom>
        </p:spPr>
      </p:pic>
      <p:pic>
        <p:nvPicPr>
          <p:cNvPr id="91" name="Audio 90">
            <a:extLst>
              <a:ext uri="{FF2B5EF4-FFF2-40B4-BE49-F238E27FC236}">
                <a16:creationId xmlns:a16="http://schemas.microsoft.com/office/drawing/2014/main" id="{415D6522-08DE-E829-9BDC-DD585DD8A4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73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36"/>
    </mc:Choice>
    <mc:Fallback>
      <p:transition spd="slow" advTm="50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9356</TotalTime>
  <Words>7</Words>
  <Application>Microsoft Macintosh PowerPoint</Application>
  <PresentationFormat>Widescreen</PresentationFormat>
  <Paragraphs>2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Space Explorations and Satellites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Pallavi Kollipara</dc:creator>
  <cp:lastModifiedBy>Pallavi Kollipara</cp:lastModifiedBy>
  <cp:revision>13</cp:revision>
  <dcterms:created xsi:type="dcterms:W3CDTF">2024-03-19T12:36:44Z</dcterms:created>
  <dcterms:modified xsi:type="dcterms:W3CDTF">2024-03-26T00:34:22Z</dcterms:modified>
</cp:coreProperties>
</file>